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C8E0"/>
    <a:srgbClr val="EE42B5"/>
    <a:srgbClr val="66FF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C57B-46BE-4CA0-B2A4-F21E9084F3CC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DE44-2116-4FEB-92B5-A7999535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888093"/>
      </p:ext>
    </p:extLst>
  </p:cSld>
  <p:clrMapOvr>
    <a:masterClrMapping/>
  </p:clrMapOvr>
  <p:transition spd="slow" advClick="0" advTm="9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C57B-46BE-4CA0-B2A4-F21E9084F3CC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DE44-2116-4FEB-92B5-A7999535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273106"/>
      </p:ext>
    </p:extLst>
  </p:cSld>
  <p:clrMapOvr>
    <a:masterClrMapping/>
  </p:clrMapOvr>
  <p:transition spd="slow" advClick="0" advTm="9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C57B-46BE-4CA0-B2A4-F21E9084F3CC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DE44-2116-4FEB-92B5-A7999535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249541"/>
      </p:ext>
    </p:extLst>
  </p:cSld>
  <p:clrMapOvr>
    <a:masterClrMapping/>
  </p:clrMapOvr>
  <p:transition spd="slow" advClick="0" advTm="9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C57B-46BE-4CA0-B2A4-F21E9084F3CC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DE44-2116-4FEB-92B5-A7999535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101851"/>
      </p:ext>
    </p:extLst>
  </p:cSld>
  <p:clrMapOvr>
    <a:masterClrMapping/>
  </p:clrMapOvr>
  <p:transition spd="slow" advClick="0" advTm="9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C57B-46BE-4CA0-B2A4-F21E9084F3CC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DE44-2116-4FEB-92B5-A7999535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646617"/>
      </p:ext>
    </p:extLst>
  </p:cSld>
  <p:clrMapOvr>
    <a:masterClrMapping/>
  </p:clrMapOvr>
  <p:transition spd="slow" advClick="0" advTm="9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C57B-46BE-4CA0-B2A4-F21E9084F3CC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DE44-2116-4FEB-92B5-A7999535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761398"/>
      </p:ext>
    </p:extLst>
  </p:cSld>
  <p:clrMapOvr>
    <a:masterClrMapping/>
  </p:clrMapOvr>
  <p:transition spd="slow" advClick="0" advTm="9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C57B-46BE-4CA0-B2A4-F21E9084F3CC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DE44-2116-4FEB-92B5-A7999535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868961"/>
      </p:ext>
    </p:extLst>
  </p:cSld>
  <p:clrMapOvr>
    <a:masterClrMapping/>
  </p:clrMapOvr>
  <p:transition spd="slow" advClick="0" advTm="9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C57B-46BE-4CA0-B2A4-F21E9084F3CC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DE44-2116-4FEB-92B5-A7999535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473944"/>
      </p:ext>
    </p:extLst>
  </p:cSld>
  <p:clrMapOvr>
    <a:masterClrMapping/>
  </p:clrMapOvr>
  <p:transition spd="slow" advClick="0" advTm="9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C57B-46BE-4CA0-B2A4-F21E9084F3CC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DE44-2116-4FEB-92B5-A7999535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189420"/>
      </p:ext>
    </p:extLst>
  </p:cSld>
  <p:clrMapOvr>
    <a:masterClrMapping/>
  </p:clrMapOvr>
  <p:transition spd="slow" advClick="0" advTm="9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C57B-46BE-4CA0-B2A4-F21E9084F3CC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DE44-2116-4FEB-92B5-A7999535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062638"/>
      </p:ext>
    </p:extLst>
  </p:cSld>
  <p:clrMapOvr>
    <a:masterClrMapping/>
  </p:clrMapOvr>
  <p:transition spd="slow" advClick="0" advTm="9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C57B-46BE-4CA0-B2A4-F21E9084F3CC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5DE44-2116-4FEB-92B5-A7999535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716827"/>
      </p:ext>
    </p:extLst>
  </p:cSld>
  <p:clrMapOvr>
    <a:masterClrMapping/>
  </p:clrMapOvr>
  <p:transition spd="slow" advClick="0" advTm="9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EC57B-46BE-4CA0-B2A4-F21E9084F3CC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5DE44-2116-4FEB-92B5-A7999535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24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9000">
    <p:circl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3511">
            <a:off x="289012" y="1596979"/>
            <a:ext cx="7615706" cy="44432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492" y="3322749"/>
            <a:ext cx="4415508" cy="3535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 rot="20667107">
            <a:off x="1339215" y="783623"/>
            <a:ext cx="5033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FF"/>
                </a:solidFill>
                <a:latin typeface="Segoe Script" panose="020B0504020000000003" pitchFamily="34" charset="0"/>
              </a:rPr>
              <a:t>Детский сад №50 </a:t>
            </a:r>
            <a:endParaRPr lang="ru-RU" sz="3600" b="1" dirty="0">
              <a:solidFill>
                <a:srgbClr val="FF00FF"/>
              </a:solidFill>
              <a:latin typeface="Segoe Script" panose="020B0504020000000003" pitchFamily="34" charset="0"/>
            </a:endParaRPr>
          </a:p>
        </p:txBody>
      </p:sp>
      <p:pic>
        <p:nvPicPr>
          <p:cNvPr id="2" name="для презентаци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558" y="120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97892"/>
      </p:ext>
    </p:extLst>
  </p:cSld>
  <p:clrMapOvr>
    <a:masterClrMapping/>
  </p:clrMapOvr>
  <p:transition spd="slow" advClick="0" advTm="9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39307"/>
      </p:ext>
    </p:extLst>
  </p:cSld>
  <p:clrMapOvr>
    <a:masterClrMapping/>
  </p:clrMapOvr>
  <p:transition spd="slow" advClick="0" advTm="9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3" b="8158"/>
          <a:stretch/>
        </p:blipFill>
        <p:spPr>
          <a:xfrm>
            <a:off x="0" y="-48126"/>
            <a:ext cx="12192000" cy="6906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99" y="4295775"/>
            <a:ext cx="2362200" cy="2562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flipH="1">
            <a:off x="9607547" y="283249"/>
            <a:ext cx="2413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Times New Roman" panose="02020603050405020304" pitchFamily="18" charset="0"/>
              </a:rPr>
              <a:t>сад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6499" y="1015829"/>
            <a:ext cx="2305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Segoe Script" panose="020B0504020000000003" pitchFamily="34" charset="0"/>
                <a:cs typeface="Times New Roman" panose="02020603050405020304" pitchFamily="18" charset="0"/>
              </a:rPr>
              <a:t>Мой</a:t>
            </a:r>
            <a:endParaRPr lang="ru-RU" sz="6600" b="1" dirty="0">
              <a:solidFill>
                <a:schemeClr val="bg1"/>
              </a:solidFill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11547" y="283249"/>
            <a:ext cx="5560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Times New Roman" panose="02020603050405020304" pitchFamily="18" charset="0"/>
              </a:rPr>
              <a:t>любимый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1434815"/>
            <a:ext cx="41770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Times New Roman" panose="02020603050405020304" pitchFamily="18" charset="0"/>
              </a:rPr>
              <a:t>детский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348352"/>
      </p:ext>
    </p:extLst>
  </p:cSld>
  <p:clrMapOvr>
    <a:masterClrMapping/>
  </p:clrMapOvr>
  <p:transition spd="slow" advClick="0" advTm="9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-3.7037E-6 L 0.19584 -0.366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53" y="1556794"/>
            <a:ext cx="4477555" cy="46135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344" y="664734"/>
            <a:ext cx="1524000" cy="22735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r="5412"/>
          <a:stretch/>
        </p:blipFill>
        <p:spPr>
          <a:xfrm>
            <a:off x="5511620" y="664734"/>
            <a:ext cx="4726548" cy="52996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64" y="0"/>
            <a:ext cx="10702344" cy="685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01488"/>
      </p:ext>
    </p:extLst>
  </p:cSld>
  <p:clrMapOvr>
    <a:masterClrMapping/>
  </p:clrMapOvr>
  <p:transition spd="slow" advClick="0" advTm="9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-1.48148E-6 L -0.67239 0.623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20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2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74" y="519188"/>
            <a:ext cx="4265455" cy="284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4" y="597685"/>
            <a:ext cx="4145213" cy="3108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Картинки по запросу рамка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76" y="295275"/>
            <a:ext cx="4972050" cy="341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рамка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5" y="378557"/>
            <a:ext cx="4476750" cy="354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3679" y="3925720"/>
            <a:ext cx="3520762" cy="28819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 rot="1209213">
            <a:off x="702365" y="4905011"/>
            <a:ext cx="4177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Главное - делайте всё с УВЛЕЧЕНИЕМ: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это УКРАШАЕТ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ЖИЗНЬ !</a:t>
            </a:r>
          </a:p>
        </p:txBody>
      </p:sp>
    </p:spTree>
    <p:extLst>
      <p:ext uri="{BB962C8B-B14F-4D97-AF65-F5344CB8AC3E}">
        <p14:creationId xmlns:p14="http://schemas.microsoft.com/office/powerpoint/2010/main" val="3340713589"/>
      </p:ext>
    </p:extLst>
  </p:cSld>
  <p:clrMapOvr>
    <a:masterClrMapping/>
  </p:clrMapOvr>
  <p:transition spd="slow" advClick="0" advTm="9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93829">
            <a:off x="410186" y="447774"/>
            <a:ext cx="5556265" cy="52581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t="6476" r="27382" b="18667"/>
          <a:stretch/>
        </p:blipFill>
        <p:spPr>
          <a:xfrm>
            <a:off x="6838335" y="901520"/>
            <a:ext cx="3316318" cy="2659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19417" r="-1961" b="148"/>
          <a:stretch/>
        </p:blipFill>
        <p:spPr>
          <a:xfrm>
            <a:off x="1546742" y="1316316"/>
            <a:ext cx="3283154" cy="35210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223" y="533798"/>
            <a:ext cx="5482845" cy="387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1069997">
            <a:off x="7079087" y="4344967"/>
            <a:ext cx="43831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Segoe Script" panose="020B0504020000000003" pitchFamily="34" charset="0"/>
              </a:rPr>
              <a:t>Свежий воздух малышам</a:t>
            </a:r>
          </a:p>
          <a:p>
            <a:r>
              <a:rPr lang="ru-RU" sz="2400" b="1" dirty="0">
                <a:solidFill>
                  <a:srgbClr val="002060"/>
                </a:solidFill>
                <a:latin typeface="Segoe Script" panose="020B0504020000000003" pitchFamily="34" charset="0"/>
              </a:rPr>
              <a:t>Нужен и полезен!</a:t>
            </a:r>
          </a:p>
          <a:p>
            <a:r>
              <a:rPr lang="ru-RU" sz="2400" b="1" dirty="0">
                <a:solidFill>
                  <a:srgbClr val="002060"/>
                </a:solidFill>
                <a:latin typeface="Segoe Script" panose="020B0504020000000003" pitchFamily="34" charset="0"/>
              </a:rPr>
              <a:t>Очень весело гулять нам!</a:t>
            </a:r>
          </a:p>
          <a:p>
            <a:r>
              <a:rPr lang="ru-RU" sz="2400" b="1" dirty="0">
                <a:solidFill>
                  <a:srgbClr val="002060"/>
                </a:solidFill>
                <a:latin typeface="Segoe Script" panose="020B0504020000000003" pitchFamily="34" charset="0"/>
              </a:rPr>
              <a:t>И никаких болезней!...</a:t>
            </a:r>
            <a:endParaRPr lang="ru-RU" sz="2400" b="1" i="0" dirty="0">
              <a:solidFill>
                <a:srgbClr val="002060"/>
              </a:solidFill>
              <a:effectLst/>
              <a:latin typeface="Segoe Script" panose="020B0504020000000003" pitchFamily="34" charset="0"/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386367" y="4022117"/>
            <a:ext cx="5847008" cy="2237015"/>
          </a:xfrm>
          <a:prstGeom prst="cloudCallout">
            <a:avLst>
              <a:gd name="adj1" fmla="val -718"/>
              <a:gd name="adj2" fmla="val -60220"/>
            </a:avLst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9000">
                <a:srgbClr val="66FFCC">
                  <a:tint val="44500"/>
                  <a:satMod val="160000"/>
                  <a:alpha val="66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             Птички</a:t>
            </a:r>
            <a:r>
              <a:rPr lang="ru-RU" b="1" dirty="0">
                <a:solidFill>
                  <a:srgbClr val="002060"/>
                </a:solidFill>
                <a:latin typeface="Segoe Script" panose="020B0504020000000003" pitchFamily="34" charset="0"/>
              </a:rPr>
              <a:t>, птички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               подходите </a:t>
            </a:r>
            <a:r>
              <a:rPr lang="ru-RU" b="1" dirty="0">
                <a:solidFill>
                  <a:srgbClr val="002060"/>
                </a:solidFill>
                <a:latin typeface="Segoe Script" panose="020B0504020000000003" pitchFamily="34" charset="0"/>
              </a:rPr>
              <a:t>—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  Угостить </a:t>
            </a:r>
            <a:r>
              <a:rPr lang="ru-RU" b="1" dirty="0">
                <a:solidFill>
                  <a:srgbClr val="002060"/>
                </a:solidFill>
                <a:latin typeface="Segoe Script" panose="020B0504020000000003" pitchFamily="34" charset="0"/>
              </a:rPr>
              <a:t>мы вас хотим!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  Ешьте </a:t>
            </a:r>
            <a:r>
              <a:rPr lang="ru-RU" b="1" dirty="0">
                <a:solidFill>
                  <a:srgbClr val="002060"/>
                </a:solidFill>
                <a:latin typeface="Segoe Script" panose="020B0504020000000003" pitchFamily="34" charset="0"/>
              </a:rPr>
              <a:t>сколько захотите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  Мы </a:t>
            </a:r>
            <a:r>
              <a:rPr lang="ru-RU" b="1" dirty="0">
                <a:solidFill>
                  <a:srgbClr val="002060"/>
                </a:solidFill>
                <a:latin typeface="Segoe Script" panose="020B0504020000000003" pitchFamily="34" charset="0"/>
              </a:rPr>
              <a:t>вам зернышек дадим!</a:t>
            </a:r>
          </a:p>
        </p:txBody>
      </p:sp>
    </p:spTree>
    <p:extLst>
      <p:ext uri="{BB962C8B-B14F-4D97-AF65-F5344CB8AC3E}">
        <p14:creationId xmlns:p14="http://schemas.microsoft.com/office/powerpoint/2010/main" val="1778208285"/>
      </p:ext>
    </p:extLst>
  </p:cSld>
  <p:clrMapOvr>
    <a:masterClrMapping/>
  </p:clrMapOvr>
  <p:transition spd="slow" advClick="0" advTm="9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6"/>
          <a:stretch/>
        </p:blipFill>
        <p:spPr>
          <a:xfrm>
            <a:off x="7366715" y="563451"/>
            <a:ext cx="3341228" cy="3139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9" t="3169" r="7491"/>
          <a:stretch/>
        </p:blipFill>
        <p:spPr>
          <a:xfrm>
            <a:off x="321520" y="3116688"/>
            <a:ext cx="5558229" cy="3219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49" y="476526"/>
            <a:ext cx="5694065" cy="37960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837"/>
            <a:ext cx="5918450" cy="39956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5465" y="9530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111080"/>
      </p:ext>
    </p:extLst>
  </p:cSld>
  <p:clrMapOvr>
    <a:masterClrMapping/>
  </p:clrMapOvr>
  <p:transition spd="slow" advClick="0" advTm="9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1" r="21512"/>
          <a:stretch/>
        </p:blipFill>
        <p:spPr>
          <a:xfrm rot="533772">
            <a:off x="6340698" y="458741"/>
            <a:ext cx="5742876" cy="3902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7" b="21605"/>
          <a:stretch/>
        </p:blipFill>
        <p:spPr>
          <a:xfrm>
            <a:off x="344557" y="1884734"/>
            <a:ext cx="3943386" cy="3681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9" b="12205"/>
          <a:stretch/>
        </p:blipFill>
        <p:spPr>
          <a:xfrm>
            <a:off x="0" y="1550503"/>
            <a:ext cx="5648358" cy="530749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096000" y="471724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Маленькие дети не задумываются о своей внешности, делают что хотят и при этом выглядят естественно и красиво...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28" y="47383"/>
            <a:ext cx="6119572" cy="4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34513"/>
      </p:ext>
    </p:extLst>
  </p:cSld>
  <p:clrMapOvr>
    <a:masterClrMapping/>
  </p:clrMapOvr>
  <p:transition spd="slow" advClick="0" advTm="9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5966">
            <a:off x="4280118" y="600234"/>
            <a:ext cx="5185955" cy="2809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7859">
            <a:off x="1474985" y="3361787"/>
            <a:ext cx="4988880" cy="2997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5555">
            <a:off x="6540447" y="3353521"/>
            <a:ext cx="4227916" cy="31285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41753"/>
      </p:ext>
    </p:extLst>
  </p:cSld>
  <p:clrMapOvr>
    <a:masterClrMapping/>
  </p:clrMapOvr>
  <p:transition spd="slow" advClick="0" advTm="9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7281" cy="40623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81" y="2385762"/>
            <a:ext cx="6293018" cy="4472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344" y="664734"/>
            <a:ext cx="1524000" cy="22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52415"/>
      </p:ext>
    </p:extLst>
  </p:cSld>
  <p:clrMapOvr>
    <a:masterClrMapping/>
  </p:clrMapOvr>
  <p:transition spd="slow" advClick="0" advTm="9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-1.48148E-6 L -0.67239 0.6236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20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77</Words>
  <Application>Microsoft Office PowerPoint</Application>
  <PresentationFormat>Широкоэкранный</PresentationFormat>
  <Paragraphs>16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Gabriola</vt:lpstr>
      <vt:lpstr>Segoe Script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35</cp:revision>
  <dcterms:created xsi:type="dcterms:W3CDTF">2018-02-28T16:48:57Z</dcterms:created>
  <dcterms:modified xsi:type="dcterms:W3CDTF">2018-03-22T11:14:45Z</dcterms:modified>
</cp:coreProperties>
</file>