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1" r:id="rId3"/>
    <p:sldId id="262" r:id="rId4"/>
    <p:sldId id="263" r:id="rId5"/>
    <p:sldId id="265" r:id="rId6"/>
    <p:sldId id="268" r:id="rId7"/>
    <p:sldId id="271" r:id="rId8"/>
    <p:sldId id="259" r:id="rId9"/>
    <p:sldId id="266" r:id="rId10"/>
    <p:sldId id="264" r:id="rId11"/>
    <p:sldId id="269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AFF"/>
    <a:srgbClr val="8DC5FE"/>
    <a:srgbClr val="C3E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8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6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2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9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99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1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1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95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95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50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17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28918-3CE5-4EFC-B05C-36486F569FC3}" type="datetimeFigureOut">
              <a:rPr lang="ru-RU" smtClean="0"/>
              <a:t>25.04.2019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20FE5-9231-4796-A9B9-3EAB87093C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70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86" y="1407215"/>
            <a:ext cx="2820473" cy="3860244"/>
          </a:xfrm>
          <a:prstGeom prst="rect">
            <a:avLst/>
          </a:prstGeom>
        </p:spPr>
      </p:pic>
      <p:pic>
        <p:nvPicPr>
          <p:cNvPr id="4" name="Татьяна Овсиенко - Школьная пора (минус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75.9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588" y="252211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70" y="1672666"/>
            <a:ext cx="2576522" cy="863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19" y="3337337"/>
            <a:ext cx="7237103" cy="866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71" y="5004391"/>
            <a:ext cx="3286669" cy="8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4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335086" y="661745"/>
            <a:ext cx="5308584" cy="140209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На свете разные профессии бывают,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Но лучше нашей не было и нет.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Ведь только воспитатель проживает,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В чудесном детском мире много лет! </a:t>
            </a:r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7087">
            <a:off x="438237" y="475823"/>
            <a:ext cx="5458614" cy="3176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3940">
            <a:off x="5960486" y="2995099"/>
            <a:ext cx="6042416" cy="35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5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2000">
        <p:cut/>
      </p:transition>
    </mc:Choice>
    <mc:Fallback>
      <p:transition advClick="0" advTm="1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7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1080499"/>
            <a:ext cx="8229600" cy="1057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2956297"/>
            <a:ext cx="9340652" cy="138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1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7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9" y="2198432"/>
            <a:ext cx="10818253" cy="17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6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7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45164"/>
          <a:stretch/>
        </p:blipFill>
        <p:spPr>
          <a:xfrm rot="20862990">
            <a:off x="101475" y="109466"/>
            <a:ext cx="4217464" cy="2907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63380"/>
          <a:stretch/>
        </p:blipFill>
        <p:spPr>
          <a:xfrm>
            <a:off x="6851560" y="299694"/>
            <a:ext cx="4174311" cy="299729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5478" r="6826"/>
          <a:stretch/>
        </p:blipFill>
        <p:spPr>
          <a:xfrm rot="630483">
            <a:off x="3404844" y="3116610"/>
            <a:ext cx="4679766" cy="3651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rot="381900">
            <a:off x="8270528" y="3990911"/>
            <a:ext cx="3750834" cy="182428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На белом свете множество профессий,</a:t>
            </a:r>
            <a:br>
              <a:rPr lang="ru-RU" sz="1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Но воспитатель -  лучшая для всех.</a:t>
            </a:r>
            <a:br>
              <a:rPr lang="ru-RU" sz="1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Ведь</a:t>
            </a:r>
            <a:r>
              <a:rPr lang="ru-RU" sz="1800" b="1" dirty="0">
                <a:solidFill>
                  <a:srgbClr val="002060"/>
                </a:solidFill>
                <a:latin typeface="Segoe Print" panose="02000600000000000000" pitchFamily="2" charset="0"/>
              </a:rPr>
              <a:t> с нами </a:t>
            </a:r>
            <a:r>
              <a:rPr lang="ru-RU" sz="1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рядом наше счастье – дети,</a:t>
            </a:r>
            <a:br>
              <a:rPr lang="ru-RU" sz="1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Print" panose="02000600000000000000" pitchFamily="2" charset="0"/>
              </a:rPr>
              <a:t>И</a:t>
            </a:r>
            <a:r>
              <a:rPr lang="ru-RU" sz="1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х добрый взгляд и звонкий детский смех.</a:t>
            </a:r>
            <a:endParaRPr lang="ru-RU" sz="1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35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" y="-38637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63005"/>
          <a:stretch/>
        </p:blipFill>
        <p:spPr>
          <a:xfrm>
            <a:off x="177084" y="467249"/>
            <a:ext cx="3841511" cy="2537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62441"/>
          <a:stretch/>
        </p:blipFill>
        <p:spPr>
          <a:xfrm>
            <a:off x="7697872" y="467249"/>
            <a:ext cx="3828120" cy="257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/>
          <a:stretch/>
        </p:blipFill>
        <p:spPr>
          <a:xfrm>
            <a:off x="2957848" y="3157608"/>
            <a:ext cx="4898265" cy="3518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791800">
            <a:off x="4134507" y="390312"/>
            <a:ext cx="36792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Воспитатели детского сада,</a:t>
            </a:r>
          </a:p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Это видимо наша судьба.</a:t>
            </a:r>
          </a:p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Принимаем детей годовалых,</a:t>
            </a:r>
          </a:p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Провожаем большими всегда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7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3"/>
          <a:stretch/>
        </p:blipFill>
        <p:spPr>
          <a:xfrm>
            <a:off x="418755" y="412124"/>
            <a:ext cx="3272523" cy="5124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823" y="154358"/>
            <a:ext cx="4914071" cy="32432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33" y="3456919"/>
            <a:ext cx="4621843" cy="3036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20700996">
            <a:off x="3812148" y="413944"/>
            <a:ext cx="31695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Это счастье – обнять ребёнка</a:t>
            </a:r>
          </a:p>
          <a:p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И детишки обнимут, любя.</a:t>
            </a:r>
          </a:p>
          <a:p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Шепеляво, то тихо, то звонко,</a:t>
            </a:r>
          </a:p>
          <a:p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Приглашают в игру 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тебя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9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8709">
            <a:off x="397910" y="477172"/>
            <a:ext cx="4577195" cy="3007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0"/>
            <a:ext cx="5337003" cy="3903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92436">
            <a:off x="3283466" y="3214261"/>
            <a:ext cx="5198020" cy="37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8315">
            <a:off x="1077265" y="489396"/>
            <a:ext cx="3713945" cy="495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576552" y="858162"/>
            <a:ext cx="57053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Детский сад весёлый, славный!</a:t>
            </a:r>
          </a:p>
          <a:p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Ну, а кто здесь самый главный?</a:t>
            </a:r>
          </a:p>
          <a:p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В кабинете кто сидит?</a:t>
            </a:r>
          </a:p>
          <a:p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Всеми кто руководит?</a:t>
            </a:r>
          </a:p>
          <a:p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Ночами не спящая,</a:t>
            </a:r>
          </a:p>
          <a:p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За бюджетом следящая,</a:t>
            </a:r>
          </a:p>
          <a:p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С мамами беседующая</a:t>
            </a:r>
          </a:p>
          <a:p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Добрая Заведующая! </a:t>
            </a:r>
          </a:p>
        </p:txBody>
      </p:sp>
    </p:spTree>
    <p:extLst>
      <p:ext uri="{BB962C8B-B14F-4D97-AF65-F5344CB8AC3E}">
        <p14:creationId xmlns:p14="http://schemas.microsoft.com/office/powerpoint/2010/main" val="3349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76552" y="858162"/>
            <a:ext cx="5705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"/>
          <a:stretch/>
        </p:blipFill>
        <p:spPr>
          <a:xfrm rot="21154201">
            <a:off x="404189" y="1682603"/>
            <a:ext cx="5878743" cy="4127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7000875" y="1655763"/>
            <a:ext cx="5191125" cy="132556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Прошло пять долгих лет учёбы,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П</a:t>
            </a: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обед и поражений…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Теперь же впереди у нас,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Огни других свершений.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Работа радует, семья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А институтские деньки,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Так часто вспоминаю я!</a:t>
            </a:r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5"/>
          <a:stretch/>
        </p:blipFill>
        <p:spPr>
          <a:xfrm>
            <a:off x="7904585" y="4088055"/>
            <a:ext cx="2784880" cy="265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992">
            <a:off x="1090876" y="856445"/>
            <a:ext cx="4186248" cy="514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70114" y="1943874"/>
            <a:ext cx="5672512" cy="115061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Диплом я нынче защитила,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Ведь в знаниях -  большая сила.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Я в жизни выбрала свой путь.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Всё позади – волнение,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Экзамены, зачёты!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Сегодня – поздравления,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А завтра -  на работу! 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6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266997"/>
            <a:ext cx="3709117" cy="57796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 rot="21117524">
            <a:off x="6705601" y="4938144"/>
            <a:ext cx="42414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Воспитатель, воспитатель!</a:t>
            </a:r>
          </a:p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Ты творец, мудрец, ваятель,</a:t>
            </a:r>
          </a:p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Вечно в поиске, в дороге,</a:t>
            </a:r>
          </a:p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Должен знать, уметь так много.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526" y="316963"/>
            <a:ext cx="6240758" cy="41625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6411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advClick="0" advTm="1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132</Words>
  <Application>Microsoft Office PowerPoint</Application>
  <PresentationFormat>Широкоэкранный</PresentationFormat>
  <Paragraphs>24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Segoe Print</vt:lpstr>
      <vt:lpstr>Тема Office</vt:lpstr>
      <vt:lpstr>Презентация PowerPoint</vt:lpstr>
      <vt:lpstr>На белом свете множество профессий, Но воспитатель -  лучшая для всех. Ведь с нами  рядом наше счастье – дети, Их добрый взгляд и звонкий детский смех.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Прошло пять долгих лет учёбы,  Побед и поражений… Теперь же впереди у нас, Огни других свершений.   Работа радует, семья А институтские деньки, Так часто вспоминаю я!</vt:lpstr>
      <vt:lpstr>Диплом я нынче защитила, Ведь в знаниях -  большая сила. Я в жизни выбрала свой путь.  Всё позади – волнение, Экзамены, зачёты! Сегодня – поздравления, А завтра -  на работу!  </vt:lpstr>
      <vt:lpstr>Презентация PowerPoint</vt:lpstr>
      <vt:lpstr>На свете разные профессии бывают, Но лучше нашей не было и нет. Ведь только воспитатель проживает, В чудесном детском мире много лет!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48</cp:revision>
  <dcterms:created xsi:type="dcterms:W3CDTF">2019-01-09T11:54:58Z</dcterms:created>
  <dcterms:modified xsi:type="dcterms:W3CDTF">2019-04-25T15:54:28Z</dcterms:modified>
</cp:coreProperties>
</file>